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345" r:id="rId2"/>
    <p:sldId id="317" r:id="rId3"/>
    <p:sldId id="318" r:id="rId4"/>
    <p:sldId id="323" r:id="rId5"/>
    <p:sldId id="325" r:id="rId6"/>
    <p:sldId id="279" r:id="rId7"/>
    <p:sldId id="326" r:id="rId8"/>
    <p:sldId id="328" r:id="rId9"/>
    <p:sldId id="329" r:id="rId10"/>
    <p:sldId id="327" r:id="rId11"/>
    <p:sldId id="330" r:id="rId12"/>
    <p:sldId id="331" r:id="rId13"/>
    <p:sldId id="332" r:id="rId14"/>
    <p:sldId id="333" r:id="rId15"/>
    <p:sldId id="334" r:id="rId16"/>
    <p:sldId id="346" r:id="rId17"/>
    <p:sldId id="335" r:id="rId18"/>
    <p:sldId id="336" r:id="rId19"/>
    <p:sldId id="337" r:id="rId20"/>
    <p:sldId id="338" r:id="rId21"/>
    <p:sldId id="339" r:id="rId22"/>
    <p:sldId id="342" r:id="rId23"/>
    <p:sldId id="340" r:id="rId24"/>
    <p:sldId id="341" r:id="rId25"/>
    <p:sldId id="343" r:id="rId26"/>
    <p:sldId id="34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4F6FA"/>
    <a:srgbClr val="F2F5F9"/>
    <a:srgbClr val="CFD8E9"/>
    <a:srgbClr val="F5F7FB"/>
    <a:srgbClr val="D6DEED"/>
    <a:srgbClr val="F6F8FB"/>
    <a:srgbClr val="D4DCEC"/>
    <a:srgbClr val="F8F9FC"/>
    <a:srgbClr val="DAE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60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977F8-FEFF-47E5-BBF8-17DC5F47699A}" type="datetimeFigureOut">
              <a:rPr lang="en-SG" smtClean="0"/>
              <a:t>14/5/2022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747E6-2CAC-4469-B327-91860E987A3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73319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9A22-DC66-48EC-BCE7-AC24DEB20A6A}" type="datetimeFigureOut">
              <a:rPr lang="en-SG" smtClean="0"/>
              <a:t>14/5/2022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9A51-FA2F-44AF-809E-D3542A8DD87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7439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9A22-DC66-48EC-BCE7-AC24DEB20A6A}" type="datetimeFigureOut">
              <a:rPr lang="en-SG" smtClean="0"/>
              <a:t>14/5/2022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9A51-FA2F-44AF-809E-D3542A8DD87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349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9A22-DC66-48EC-BCE7-AC24DEB20A6A}" type="datetimeFigureOut">
              <a:rPr lang="en-SG" smtClean="0"/>
              <a:t>14/5/2022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9A51-FA2F-44AF-809E-D3542A8DD87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605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9A22-DC66-48EC-BCE7-AC24DEB20A6A}" type="datetimeFigureOut">
              <a:rPr lang="en-SG" smtClean="0"/>
              <a:t>14/5/2022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9A51-FA2F-44AF-809E-D3542A8DD87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4203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9A22-DC66-48EC-BCE7-AC24DEB20A6A}" type="datetimeFigureOut">
              <a:rPr lang="en-SG" smtClean="0"/>
              <a:t>14/5/2022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9A51-FA2F-44AF-809E-D3542A8DD87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5359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9A22-DC66-48EC-BCE7-AC24DEB20A6A}" type="datetimeFigureOut">
              <a:rPr lang="en-SG" smtClean="0"/>
              <a:t>14/5/2022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9A51-FA2F-44AF-809E-D3542A8DD87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7629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9A22-DC66-48EC-BCE7-AC24DEB20A6A}" type="datetimeFigureOut">
              <a:rPr lang="en-SG" smtClean="0"/>
              <a:t>14/5/2022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9A51-FA2F-44AF-809E-D3542A8DD87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8139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9A22-DC66-48EC-BCE7-AC24DEB20A6A}" type="datetimeFigureOut">
              <a:rPr lang="en-SG" smtClean="0"/>
              <a:t>14/5/2022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9A51-FA2F-44AF-809E-D3542A8DD87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603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9A22-DC66-48EC-BCE7-AC24DEB20A6A}" type="datetimeFigureOut">
              <a:rPr lang="en-SG" smtClean="0"/>
              <a:t>14/5/2022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9A51-FA2F-44AF-809E-D3542A8DD87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8072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9A22-DC66-48EC-BCE7-AC24DEB20A6A}" type="datetimeFigureOut">
              <a:rPr lang="en-SG" smtClean="0"/>
              <a:t>14/5/2022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9A51-FA2F-44AF-809E-D3542A8DD87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8425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9A22-DC66-48EC-BCE7-AC24DEB20A6A}" type="datetimeFigureOut">
              <a:rPr lang="en-SG" smtClean="0"/>
              <a:t>14/5/2022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9A51-FA2F-44AF-809E-D3542A8DD87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241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29A22-DC66-48EC-BCE7-AC24DEB20A6A}" type="datetimeFigureOut">
              <a:rPr lang="en-SG" smtClean="0"/>
              <a:t>14/5/2022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F9A51-FA2F-44AF-809E-D3542A8DD87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552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AE1EE"/>
            </a:gs>
            <a:gs pos="22000">
              <a:srgbClr val="F4F6FA"/>
            </a:gs>
            <a:gs pos="38768">
              <a:srgbClr val="F2F5F9"/>
            </a:gs>
            <a:gs pos="54000">
              <a:srgbClr val="CFD8E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C46485-5E94-4733-A835-D0C4F7553D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0555EAF-D521-4048-98B4-09B012D94D0E}"/>
              </a:ext>
            </a:extLst>
          </p:cNvPr>
          <p:cNvSpPr txBox="1"/>
          <p:nvPr/>
        </p:nvSpPr>
        <p:spPr>
          <a:xfrm>
            <a:off x="6772044" y="918052"/>
            <a:ext cx="1107996" cy="467692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SG" altLang="zh-CN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XXX</a:t>
            </a:r>
            <a:r>
              <a:rPr lang="zh-CN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兄弟</a:t>
            </a:r>
            <a:r>
              <a:rPr lang="en-SG" altLang="zh-CN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\</a:t>
            </a:r>
            <a:r>
              <a:rPr lang="zh-CN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姐妹</a:t>
            </a:r>
            <a:endParaRPr lang="en-SG" sz="6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4B425B-101A-41E0-B910-801C74E7CB15}"/>
              </a:ext>
            </a:extLst>
          </p:cNvPr>
          <p:cNvSpPr txBox="1"/>
          <p:nvPr/>
        </p:nvSpPr>
        <p:spPr>
          <a:xfrm>
            <a:off x="7633656" y="416821"/>
            <a:ext cx="11590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latin typeface="KaiTi" panose="02010609060101010101" pitchFamily="49" charset="-122"/>
                <a:ea typeface="KaiTi" panose="02010609060101010101" pitchFamily="49" charset="-122"/>
              </a:rPr>
              <a:t>守灵祈祷</a:t>
            </a:r>
            <a:endParaRPr lang="en-SG" sz="7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15" name="Picture 4" descr="Merrick Florist - Flower Delivery by Flowers By Voegler">
            <a:extLst>
              <a:ext uri="{FF2B5EF4-FFF2-40B4-BE49-F238E27FC236}">
                <a16:creationId xmlns:a16="http://schemas.microsoft.com/office/drawing/2014/main" id="{07F40282-C81A-42A4-A59E-D7D2C13BA4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107406" y="719097"/>
            <a:ext cx="6858000" cy="541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28B729D-5E92-46AF-B6D2-F431079BE85B}"/>
              </a:ext>
            </a:extLst>
          </p:cNvPr>
          <p:cNvSpPr txBox="1"/>
          <p:nvPr/>
        </p:nvSpPr>
        <p:spPr>
          <a:xfrm>
            <a:off x="2701450" y="2036191"/>
            <a:ext cx="1661993" cy="25545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9600" dirty="0">
                <a:latin typeface="KaiTi" panose="02010609060101010101" pitchFamily="49" charset="-122"/>
                <a:ea typeface="KaiTi" panose="02010609060101010101" pitchFamily="49" charset="-122"/>
              </a:rPr>
              <a:t>照片</a:t>
            </a:r>
            <a:endParaRPr lang="en-SG" sz="9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6864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62FF33-6D6C-43C0-8CA7-0C78532940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1F07BE-49AD-4E8F-833F-F00074613D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90" y="77275"/>
            <a:ext cx="557863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560C51-770D-4A84-B64A-A952AD605A52}"/>
              </a:ext>
            </a:extLst>
          </p:cNvPr>
          <p:cNvSpPr txBox="1"/>
          <p:nvPr/>
        </p:nvSpPr>
        <p:spPr>
          <a:xfrm>
            <a:off x="6131337" y="77275"/>
            <a:ext cx="5982105" cy="73558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  <a:cs typeface="David" panose="020E0502060401010101" pitchFamily="34" charset="-79"/>
              </a:rPr>
              <a:t>天主经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  <a:cs typeface="David" panose="020E0502060401010101" pitchFamily="34" charset="-79"/>
            </a:endParaRPr>
          </a:p>
          <a:p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  <a:cs typeface="David" panose="020E0502060401010101" pitchFamily="34" charset="-79"/>
            </a:endParaRPr>
          </a:p>
          <a:p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我们的天父，</a:t>
            </a:r>
            <a:b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愿祢的名受显扬，</a:t>
            </a:r>
            <a:b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愿祢的国来临，</a:t>
            </a:r>
            <a:b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愿祢的旨意奉行在人间，</a:t>
            </a:r>
            <a:b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如同在天上。</a:t>
            </a:r>
            <a:endParaRPr lang="en-SG" altLang="zh-CN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b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32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求祢今天赏给我们日用的食粮，</a:t>
            </a:r>
            <a:br>
              <a:rPr lang="zh-CN" altLang="en-US" sz="32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32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求祢宽恕我们的罪过，</a:t>
            </a:r>
            <a:br>
              <a:rPr lang="zh-CN" altLang="en-US" sz="32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32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如同我们宽恕别人一样，</a:t>
            </a:r>
            <a:br>
              <a:rPr lang="zh-CN" altLang="en-US" sz="32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32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不要让我们陷于诱惑，</a:t>
            </a:r>
            <a:br>
              <a:rPr lang="zh-CN" altLang="en-US" sz="32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32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但救我们免于凶恶。阿们。</a:t>
            </a:r>
            <a:endParaRPr lang="en-US" altLang="zh-CN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cs typeface="David" panose="020E0502060401010101" pitchFamily="34" charset="-79"/>
            </a:endParaRPr>
          </a:p>
          <a:p>
            <a:endParaRPr lang="en-US" altLang="zh-CN" sz="2400" b="1" dirty="0">
              <a:latin typeface="KaiTi" panose="02010609060101010101" pitchFamily="49" charset="-122"/>
              <a:ea typeface="KaiTi" panose="02010609060101010101" pitchFamily="49" charset="-122"/>
              <a:cs typeface="David" panose="020E0502060401010101" pitchFamily="34" charset="-79"/>
            </a:endParaRPr>
          </a:p>
          <a:p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  <a:cs typeface="David" panose="020E0502060401010101" pitchFamily="34" charset="-79"/>
              </a:rPr>
              <a:t> </a:t>
            </a:r>
            <a:endParaRPr lang="en-SG" sz="2400" dirty="0">
              <a:latin typeface="KaiTi" panose="02010609060101010101" pitchFamily="49" charset="-122"/>
              <a:ea typeface="KaiTi" panose="02010609060101010101" pitchFamily="49" charset="-122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60432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62FF33-6D6C-43C0-8CA7-0C78532940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ED46CA-C484-41FF-BC37-87D0C810E668}"/>
              </a:ext>
            </a:extLst>
          </p:cNvPr>
          <p:cNvSpPr txBox="1"/>
          <p:nvPr/>
        </p:nvSpPr>
        <p:spPr>
          <a:xfrm>
            <a:off x="5946413" y="77276"/>
            <a:ext cx="6245587" cy="64325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  <a:cs typeface="David" panose="020E0502060401010101" pitchFamily="34" charset="-79"/>
              </a:rPr>
              <a:t>圣母经</a:t>
            </a:r>
            <a:endParaRPr lang="en-US" altLang="zh-CN" sz="3200" b="1" dirty="0">
              <a:latin typeface="KaiTi" panose="02010609060101010101" pitchFamily="49" charset="-122"/>
              <a:ea typeface="KaiTi" panose="02010609060101010101" pitchFamily="49" charset="-122"/>
              <a:cs typeface="David" panose="020E0502060401010101" pitchFamily="34" charset="-79"/>
            </a:endParaRPr>
          </a:p>
          <a:p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万福玛利亚 您充满圣宠，</a:t>
            </a:r>
            <a:b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主与您同在，</a:t>
            </a:r>
            <a:endParaRPr lang="en-US" altLang="zh-CN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您在妇女中受赞颂，</a:t>
            </a:r>
            <a:b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您的亲子耶稣同受赞颂。</a:t>
            </a:r>
            <a:endParaRPr lang="en-SG" altLang="zh-CN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SG" altLang="zh-CN" sz="1600" b="1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天主圣母玛利亚，</a:t>
            </a:r>
            <a:br>
              <a:rPr lang="zh-CN" altLang="en-US" sz="32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32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求您现在和我们临终时，</a:t>
            </a:r>
            <a:br>
              <a:rPr lang="zh-CN" altLang="en-US" sz="32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32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为我们罪人祈求天主。</a:t>
            </a:r>
            <a:endParaRPr lang="en-US" altLang="zh-CN" sz="32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圣三光荣颂</a:t>
            </a:r>
            <a:endParaRPr lang="en-US" altLang="zh-CN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愿光荣归于父、及子、及圣神，</a:t>
            </a:r>
            <a:endParaRPr lang="en-SG" altLang="zh-CN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起初如何，今日依然，直到永远。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2EDF1A-13EE-4013-8E8B-3A1B401ED0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90" y="77275"/>
            <a:ext cx="557863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9722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62FF33-6D6C-43C0-8CA7-0C78532940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29AF4A-CECA-4159-95F3-1EFD4C3ADC8F}"/>
              </a:ext>
            </a:extLst>
          </p:cNvPr>
          <p:cNvSpPr txBox="1"/>
          <p:nvPr/>
        </p:nvSpPr>
        <p:spPr>
          <a:xfrm>
            <a:off x="5946413" y="1"/>
            <a:ext cx="6286825" cy="618630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  <a:cs typeface="David" panose="020E0502060401010101" pitchFamily="34" charset="-79"/>
            </a:endParaRPr>
          </a:p>
          <a:p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  <a:cs typeface="David" panose="020E0502060401010101" pitchFamily="34" charset="-79"/>
              </a:rPr>
              <a:t>  法蒂玛圣母祷词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cs typeface="David" panose="020E0502060401010101" pitchFamily="34" charset="-79"/>
              </a:rPr>
              <a:t> 吾主耶稣，请宽恕我们的</a:t>
            </a:r>
            <a:endParaRPr lang="en-US" altLang="zh-CN" sz="3200" b="1" dirty="0">
              <a:latin typeface="KaiTi" panose="02010609060101010101" pitchFamily="49" charset="-122"/>
              <a:ea typeface="KaiTi" panose="02010609060101010101" pitchFamily="49" charset="-122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cs typeface="David" panose="020E0502060401010101" pitchFamily="34" charset="-79"/>
              </a:rPr>
              <a:t> 罪过，救我们于永火之中，</a:t>
            </a:r>
            <a:endParaRPr lang="en-US" altLang="zh-CN" sz="3200" b="1" dirty="0">
              <a:latin typeface="KaiTi" panose="02010609060101010101" pitchFamily="49" charset="-122"/>
              <a:ea typeface="KaiTi" panose="02010609060101010101" pitchFamily="49" charset="-122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cs typeface="David" panose="020E0502060401010101" pitchFamily="34" charset="-79"/>
              </a:rPr>
              <a:t> 求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祢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cs typeface="David" panose="020E0502060401010101" pitchFamily="34" charset="-79"/>
              </a:rPr>
              <a:t>把众人的灵魂，特别</a:t>
            </a:r>
            <a:endParaRPr lang="en-US" altLang="zh-CN" sz="3200" b="1" dirty="0">
              <a:latin typeface="KaiTi" panose="02010609060101010101" pitchFamily="49" charset="-122"/>
              <a:ea typeface="KaiTi" panose="02010609060101010101" pitchFamily="49" charset="-122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cs typeface="David" panose="020E0502060401010101" pitchFamily="34" charset="-79"/>
              </a:rPr>
              <a:t> 是那些需要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祢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cs typeface="David" panose="020E0502060401010101" pitchFamily="34" charset="-79"/>
              </a:rPr>
              <a:t>怜悯的灵魂，</a:t>
            </a:r>
            <a:endParaRPr lang="en-US" altLang="zh-CN" sz="3200" b="1" dirty="0">
              <a:latin typeface="KaiTi" panose="02010609060101010101" pitchFamily="49" charset="-122"/>
              <a:ea typeface="KaiTi" panose="02010609060101010101" pitchFamily="49" charset="-122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cs typeface="David" panose="020E0502060401010101" pitchFamily="34" charset="-79"/>
              </a:rPr>
              <a:t> 领到天国里去。</a:t>
            </a:r>
            <a:endParaRPr lang="en-US" altLang="zh-CN" sz="3200" b="1" dirty="0">
              <a:latin typeface="KaiTi" panose="02010609060101010101" pitchFamily="49" charset="-122"/>
              <a:ea typeface="KaiTi" panose="02010609060101010101" pitchFamily="49" charset="-122"/>
              <a:cs typeface="David" panose="020E0502060401010101" pitchFamily="34" charset="-79"/>
            </a:endParaRPr>
          </a:p>
          <a:p>
            <a:endParaRPr lang="en-US" altLang="zh-CN" sz="3600" dirty="0">
              <a:latin typeface="KaiTi" panose="02010609060101010101" pitchFamily="49" charset="-122"/>
              <a:ea typeface="KaiTi" panose="02010609060101010101" pitchFamily="49" charset="-122"/>
              <a:cs typeface="David" panose="020E0502060401010101" pitchFamily="34" charset="-79"/>
            </a:endParaRPr>
          </a:p>
          <a:p>
            <a:endParaRPr lang="en-US" altLang="zh-CN" sz="2400" dirty="0">
              <a:latin typeface="KaiTi" panose="02010609060101010101" pitchFamily="49" charset="-122"/>
              <a:ea typeface="KaiTi" panose="02010609060101010101" pitchFamily="49" charset="-122"/>
              <a:cs typeface="David" panose="020E0502060401010101" pitchFamily="34" charset="-79"/>
            </a:endParaRPr>
          </a:p>
          <a:p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  <a:cs typeface="David" panose="020E0502060401010101" pitchFamily="34" charset="-79"/>
              </a:rPr>
              <a:t> </a:t>
            </a:r>
            <a:endParaRPr lang="en-SG" sz="2400" dirty="0">
              <a:latin typeface="KaiTi" panose="02010609060101010101" pitchFamily="49" charset="-122"/>
              <a:ea typeface="KaiTi" panose="02010609060101010101" pitchFamily="49" charset="-122"/>
              <a:cs typeface="David" panose="020E0502060401010101" pitchFamily="34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655E27-2402-4296-96B3-3DC1B81EA9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90" y="77275"/>
            <a:ext cx="557863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7362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62FF33-6D6C-43C0-8CA7-0C78532940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6F5811-013A-4AB0-BC67-7F7CAF7C8ADA}"/>
              </a:ext>
            </a:extLst>
          </p:cNvPr>
          <p:cNvSpPr txBox="1"/>
          <p:nvPr/>
        </p:nvSpPr>
        <p:spPr>
          <a:xfrm>
            <a:off x="300638" y="-12879"/>
            <a:ext cx="391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6. 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炼灵祷文</a:t>
            </a:r>
            <a:endParaRPr lang="en-US" altLang="zh-CN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EE639C-DB63-42A4-A8C1-A6AE56439316}"/>
              </a:ext>
            </a:extLst>
          </p:cNvPr>
          <p:cNvSpPr txBox="1"/>
          <p:nvPr/>
        </p:nvSpPr>
        <p:spPr>
          <a:xfrm>
            <a:off x="1021537" y="491578"/>
            <a:ext cx="895202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上主，求祢垂怜。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				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答：上主，求祢垂怜。</a:t>
            </a:r>
            <a:endParaRPr lang="en-US" altLang="zh-CN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基督，求祢垂怜。             </a:t>
            </a:r>
            <a:r>
              <a:rPr lang="zh-CN" altLang="en-US" sz="16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基督，求祢垂怜。</a:t>
            </a:r>
            <a:br>
              <a:rPr lang="en-US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上主，求祢垂怜。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			     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16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上主，求祢垂怜。</a:t>
            </a:r>
            <a:endParaRPr lang="en-US" altLang="zh-CN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天主之母圣玛利亚。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			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答：</a:t>
            </a:r>
            <a:r>
              <a:rPr lang="zh-CN" altLang="en-US" sz="16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14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请为亡者祈求。</a:t>
            </a:r>
            <a:endParaRPr lang="en-US" altLang="zh-CN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圣弥额、嘉柏及乐法大天使。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		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请为亡者祈求。</a:t>
            </a:r>
            <a:endParaRPr lang="en-US" altLang="zh-CN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天主的众天使。    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			     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请为亡者祈求。</a:t>
            </a:r>
            <a:endParaRPr lang="en-US" altLang="zh-CN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圣若翰洗者。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						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  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请为亡者祈求。</a:t>
            </a:r>
            <a:endParaRPr lang="en-US" altLang="zh-CN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圣若瑟。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			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          </a:t>
            </a:r>
            <a:r>
              <a:rPr lang="en-US" altLang="zh-CN" sz="2000" b="1" dirty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请为亡者祈求。</a:t>
            </a:r>
            <a:endParaRPr lang="en-US" altLang="zh-CN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圣伯铎及圣保禄。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				    </a:t>
            </a:r>
            <a:r>
              <a:rPr lang="en-US" altLang="zh-CN" sz="20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10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请为亡者祈求。</a:t>
            </a:r>
            <a:endParaRPr lang="en-US" altLang="zh-CN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主的圣宗徒。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						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  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请为亡者祈求。</a:t>
            </a:r>
            <a:endParaRPr lang="en-US" altLang="zh-CN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圣德范及诸致命圣人。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				 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14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请为亡者祈求。</a:t>
            </a:r>
            <a:endParaRPr lang="en-US" altLang="zh-CN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天主的众圣人圣女。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				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CN" altLang="en-US" sz="14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请为亡者祈求。</a:t>
            </a:r>
            <a:endParaRPr lang="en-US" altLang="zh-CN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lang="en-US" altLang="en-US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9BE6FE-B49F-421B-BEE9-0FA0EEC9682F}"/>
              </a:ext>
            </a:extLst>
          </p:cNvPr>
          <p:cNvSpPr/>
          <p:nvPr/>
        </p:nvSpPr>
        <p:spPr>
          <a:xfrm>
            <a:off x="444960" y="491576"/>
            <a:ext cx="1408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领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： </a:t>
            </a:r>
            <a:endParaRPr lang="en-SG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C27F86-4933-45B3-A02D-AA463811E611}"/>
              </a:ext>
            </a:extLst>
          </p:cNvPr>
          <p:cNvSpPr txBox="1"/>
          <p:nvPr/>
        </p:nvSpPr>
        <p:spPr>
          <a:xfrm>
            <a:off x="11123628" y="169680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b="1" dirty="0"/>
              <a:t>1</a:t>
            </a:r>
            <a:r>
              <a:rPr lang="en-US" b="1" dirty="0"/>
              <a:t> of 4</a:t>
            </a:r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4249919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62FF33-6D6C-43C0-8CA7-0C78532940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9CC7B6-D44F-4D65-9326-BC0617A39558}"/>
              </a:ext>
            </a:extLst>
          </p:cNvPr>
          <p:cNvSpPr txBox="1"/>
          <p:nvPr/>
        </p:nvSpPr>
        <p:spPr>
          <a:xfrm>
            <a:off x="145897" y="-12879"/>
            <a:ext cx="3013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6. 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炼灵祷文</a:t>
            </a:r>
            <a:endParaRPr lang="en-US" altLang="zh-CN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B7C0D5-7AC0-4D31-9A14-8791B7B86F5D}"/>
              </a:ext>
            </a:extLst>
          </p:cNvPr>
          <p:cNvSpPr txBox="1"/>
          <p:nvPr/>
        </p:nvSpPr>
        <p:spPr>
          <a:xfrm>
            <a:off x="892552" y="441106"/>
            <a:ext cx="11299447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求主垂怜。            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	   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答：求祢宽恕亡者。</a:t>
            </a:r>
            <a:br>
              <a:rPr lang="en-US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求主垂怜。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			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    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    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求祢俯允我们，为亡者的祈求。</a:t>
            </a:r>
            <a:endParaRPr lang="en-US" altLang="zh-CN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1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在暂罚的牢狱 。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		    	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   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求主拯救亡者。</a:t>
            </a:r>
            <a:endParaRPr lang="en-US" altLang="zh-CN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在炼狱的烈火。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				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	    </a:t>
            </a:r>
            <a:r>
              <a:rPr lang="en-US" altLang="zh-CN" sz="14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求主拯救亡者。</a:t>
            </a:r>
            <a:endParaRPr lang="en-US" altLang="zh-CN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在以往的罪恶 。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				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   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求主拯救亡者。</a:t>
            </a:r>
            <a:endParaRPr lang="en-US" altLang="zh-CN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在离主的痛苦 。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				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   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求主拯救亡者。</a:t>
            </a:r>
            <a:endParaRPr lang="en-US" altLang="zh-CN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仰赖主的来临 。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				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   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求主拯救亡者。</a:t>
            </a:r>
            <a:endParaRPr lang="en-US" altLang="zh-CN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仰赖主的圣诞。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				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CN" altLang="en-US" sz="20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1100" b="1" dirty="0">
                <a:latin typeface="KaiTi" panose="02010609060101010101" pitchFamily="49" charset="-122"/>
                <a:ea typeface="KaiTi" panose="02010609060101010101" pitchFamily="49" charset="-122"/>
              </a:rPr>
              <a:t>          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求主拯救亡者。</a:t>
            </a:r>
            <a:endParaRPr lang="en-US" altLang="zh-CN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仰赖主的受洗及守斋 。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			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求主拯救亡者。</a:t>
            </a:r>
            <a:endParaRPr lang="en-US" altLang="zh-CN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仰赖主的十字圣架及苦难 。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		  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求主拯救亡者。</a:t>
            </a:r>
            <a:endParaRPr lang="en-US" altLang="zh-CN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仰赖主的圣死与埋葬 。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			  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求主拯救亡者。</a:t>
            </a:r>
            <a:endParaRPr lang="en-US" altLang="zh-CN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仰赖主的光荣复活与升天 。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	    </a:t>
            </a:r>
            <a:r>
              <a:rPr lang="en-US" altLang="zh-CN" sz="16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求主拯救亡者。</a:t>
            </a:r>
            <a:endParaRPr lang="en-US" altLang="zh-CN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仰赖圣神的降临 。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				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</a:t>
            </a:r>
            <a:r>
              <a:rPr lang="en-US" altLang="zh-CN" sz="14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求主拯救亡者。</a:t>
            </a:r>
            <a:endParaRPr lang="en-US" altLang="zh-CN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在审判的日子 。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				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   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求主拯救亡者。</a:t>
            </a:r>
            <a:endParaRPr lang="en-US" altLang="zh-CN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10DAAE-F8E6-462C-AEA6-477829527907}"/>
              </a:ext>
            </a:extLst>
          </p:cNvPr>
          <p:cNvSpPr/>
          <p:nvPr/>
        </p:nvSpPr>
        <p:spPr>
          <a:xfrm>
            <a:off x="370448" y="437769"/>
            <a:ext cx="1083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领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： </a:t>
            </a:r>
            <a:endParaRPr lang="en-SG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710151-A874-42A1-91E8-82C8C11B2883}"/>
              </a:ext>
            </a:extLst>
          </p:cNvPr>
          <p:cNvSpPr txBox="1"/>
          <p:nvPr/>
        </p:nvSpPr>
        <p:spPr>
          <a:xfrm>
            <a:off x="11123628" y="16968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b="1" dirty="0"/>
              <a:t>2 </a:t>
            </a:r>
            <a:r>
              <a:rPr lang="en-US" b="1" dirty="0"/>
              <a:t>of 4</a:t>
            </a:r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2420343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62FF33-6D6C-43C0-8CA7-0C78532940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39C636-BEF0-4372-A410-FAF21C2754E4}"/>
              </a:ext>
            </a:extLst>
          </p:cNvPr>
          <p:cNvSpPr txBox="1"/>
          <p:nvPr/>
        </p:nvSpPr>
        <p:spPr>
          <a:xfrm>
            <a:off x="1106378" y="590891"/>
            <a:ext cx="110856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我们罪人求祢垂怜。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			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答：俯听我们，拯救亡者。</a:t>
            </a:r>
            <a:endParaRPr lang="en-US" altLang="zh-CN" sz="105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6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除免世罪的天主羔羊。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			    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宽赦亡者。</a:t>
            </a:r>
            <a:endParaRPr lang="en-US" altLang="zh-CN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7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除免世罪的天主羔羊。   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		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16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俯允我们，为亡者转求</a:t>
            </a:r>
            <a:endParaRPr lang="en-US" altLang="zh-CN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9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除免世罪的天主耶稣。    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		 </a:t>
            </a:r>
            <a:r>
              <a:rPr lang="en-US" altLang="zh-CN" sz="12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垂怜亡者。</a:t>
            </a:r>
            <a:endParaRPr lang="en-US" altLang="zh-CN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C3EEE-FD1C-4918-BAED-D59874A96FD6}"/>
              </a:ext>
            </a:extLst>
          </p:cNvPr>
          <p:cNvSpPr/>
          <p:nvPr/>
        </p:nvSpPr>
        <p:spPr>
          <a:xfrm>
            <a:off x="529803" y="578011"/>
            <a:ext cx="1083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领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： </a:t>
            </a:r>
            <a:endParaRPr lang="en-SG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D413AF-C601-42C7-BB38-4701935AA281}"/>
              </a:ext>
            </a:extLst>
          </p:cNvPr>
          <p:cNvSpPr txBox="1"/>
          <p:nvPr/>
        </p:nvSpPr>
        <p:spPr>
          <a:xfrm>
            <a:off x="529802" y="2580233"/>
            <a:ext cx="78663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领：天主，俯允我们为亡者的转求！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答：天主，垂怜我们为亡者的转求！</a:t>
            </a:r>
            <a:endParaRPr lang="en-US" altLang="zh-CN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领：基督，俯听我们为亡者的转求！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答：基督，垂允我们为亡者的转求！</a:t>
            </a:r>
            <a:endParaRPr lang="en-US" altLang="zh-CN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领：望主垂怜，俯听我们的祈祷！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答：我们的呼声上达于主。</a:t>
            </a:r>
            <a:endParaRPr lang="en-SG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SG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SG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SG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F0A517-1F94-4095-9FEB-BD477612FE5C}"/>
              </a:ext>
            </a:extLst>
          </p:cNvPr>
          <p:cNvSpPr txBox="1"/>
          <p:nvPr/>
        </p:nvSpPr>
        <p:spPr>
          <a:xfrm>
            <a:off x="174180" y="-12879"/>
            <a:ext cx="3013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6. 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炼灵祷文</a:t>
            </a:r>
            <a:endParaRPr lang="en-US" altLang="zh-CN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0C4CAE-14AE-4608-9492-F074CBF4DAAD}"/>
              </a:ext>
            </a:extLst>
          </p:cNvPr>
          <p:cNvSpPr txBox="1"/>
          <p:nvPr/>
        </p:nvSpPr>
        <p:spPr>
          <a:xfrm>
            <a:off x="11123628" y="16968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b="1" dirty="0"/>
              <a:t>3</a:t>
            </a:r>
            <a:r>
              <a:rPr lang="en-US" b="1" dirty="0"/>
              <a:t> of 4</a:t>
            </a:r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1195840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62FF33-6D6C-43C0-8CA7-0C78532940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7E0E01-D865-4A06-86F3-970EF2738317}"/>
              </a:ext>
            </a:extLst>
          </p:cNvPr>
          <p:cNvSpPr txBox="1"/>
          <p:nvPr/>
        </p:nvSpPr>
        <p:spPr>
          <a:xfrm>
            <a:off x="272360" y="-12879"/>
            <a:ext cx="4346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6. 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炼灵祷文</a:t>
            </a:r>
            <a:endParaRPr lang="en-US" altLang="zh-CN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C24E90-ECDB-4B1B-B0FF-F889522ABEAE}"/>
              </a:ext>
            </a:extLst>
          </p:cNvPr>
          <p:cNvSpPr txBox="1"/>
          <p:nvPr/>
        </p:nvSpPr>
        <p:spPr>
          <a:xfrm>
            <a:off x="349633" y="534330"/>
            <a:ext cx="11924065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领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请大家祈祷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105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0"/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答：全能无始无终的天主，一切信友的安慰，恳求祢俯听我们，赦免去世的诸位信友，尤其是刚去世的</a:t>
            </a:r>
            <a:r>
              <a:rPr lang="en-SG" altLang="zh-CN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xxx</a:t>
            </a:r>
            <a:r>
              <a:rPr lang="zh-CN" altLang="en-US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兄弟</a:t>
            </a:r>
            <a:r>
              <a:rPr lang="en-SG" altLang="zh-CN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姐妹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在世上所犯的罪，以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祢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的慈佑，使他们获得安定的居所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荣登天国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获享主恩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以上所求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是靠我们的主基督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阿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们。</a:t>
            </a:r>
            <a:endParaRPr lang="en-US" altLang="en-US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1CF44F-4D84-4092-8125-F9203994DBEA}"/>
              </a:ext>
            </a:extLst>
          </p:cNvPr>
          <p:cNvSpPr txBox="1"/>
          <p:nvPr/>
        </p:nvSpPr>
        <p:spPr>
          <a:xfrm>
            <a:off x="11123628" y="16968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b="1" dirty="0"/>
              <a:t>4</a:t>
            </a:r>
            <a:r>
              <a:rPr lang="en-US" b="1" dirty="0"/>
              <a:t> of 4</a:t>
            </a:r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1472312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62FF33-6D6C-43C0-8CA7-0C78532940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93BFD3-C062-4A00-A515-9F4C84B07C55}"/>
              </a:ext>
            </a:extLst>
          </p:cNvPr>
          <p:cNvSpPr txBox="1"/>
          <p:nvPr/>
        </p:nvSpPr>
        <p:spPr>
          <a:xfrm>
            <a:off x="349634" y="711390"/>
            <a:ext cx="113956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领：第一祈求：追念耶稣建立圣体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耶稣，我们的生命和复活，在离世之前，祢曾留下祢的体血，作为我们的饮食，以获得新生的活力。因祢的无限慈爱，我们谨以谦卑的心情，祈求祢垂怜已亡众人，尤其是刚去世的</a:t>
            </a:r>
            <a:r>
              <a:rPr lang="en-SG" altLang="zh-CN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xxx</a:t>
            </a:r>
            <a:r>
              <a:rPr lang="zh-CN" altLang="en-US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兄弟</a:t>
            </a:r>
            <a:r>
              <a:rPr lang="en-SG" altLang="zh-CN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姐妹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，引他到永生的泉源，在天国中，永远与祢生活在一起。</a:t>
            </a:r>
            <a:endParaRPr lang="en-SG" altLang="zh-CN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SG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领：第二祈求：追念耶稣山园祈祷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耶稣，我们的护卫和救援，为救赎我们，祢在山园中悲痛万分，以致汗变成血，滴流于地。因祢至圣宝血，我们谨以谦卑的心情，祈求祢垂怜已亡众人，尤其是刚去世的</a:t>
            </a:r>
            <a:r>
              <a:rPr lang="en-SG" altLang="zh-CN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xxx</a:t>
            </a:r>
            <a:r>
              <a:rPr lang="zh-CN" altLang="en-US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兄弟</a:t>
            </a:r>
            <a:r>
              <a:rPr lang="en-SG" altLang="zh-CN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姐妹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，赦免他们的惩罚，使之得到永远的快乐。</a:t>
            </a:r>
            <a:endParaRPr lang="en-SG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SG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1CF44F-4D84-4092-8125-F9203994DBEA}"/>
              </a:ext>
            </a:extLst>
          </p:cNvPr>
          <p:cNvSpPr txBox="1"/>
          <p:nvPr/>
        </p:nvSpPr>
        <p:spPr>
          <a:xfrm>
            <a:off x="11123628" y="16968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b="1" dirty="0"/>
              <a:t>1 </a:t>
            </a:r>
            <a:r>
              <a:rPr lang="en-US" b="1" dirty="0"/>
              <a:t>of 4</a:t>
            </a:r>
            <a:endParaRPr lang="en-SG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82B6EE-257E-472D-859E-9996370E0C3C}"/>
              </a:ext>
            </a:extLst>
          </p:cNvPr>
          <p:cNvSpPr txBox="1"/>
          <p:nvPr/>
        </p:nvSpPr>
        <p:spPr>
          <a:xfrm>
            <a:off x="270214" y="49371"/>
            <a:ext cx="10118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7. 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追念耶稣受难，为亡者七项祈求</a:t>
            </a:r>
            <a:endParaRPr lang="en-US" altLang="zh-CN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5781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62FF33-6D6C-43C0-8CA7-0C78532940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AAD926-C978-4C9F-9737-9162F06CECD9}"/>
              </a:ext>
            </a:extLst>
          </p:cNvPr>
          <p:cNvSpPr txBox="1"/>
          <p:nvPr/>
        </p:nvSpPr>
        <p:spPr>
          <a:xfrm>
            <a:off x="270214" y="666243"/>
            <a:ext cx="119217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领：第三祈求：追念耶稣被人捕捉。</a:t>
            </a:r>
            <a:endParaRPr lang="en-SG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耶稣，我们的希望和救主， 因为我们的罪过，祢甘心被恶人逮捕。因祢庄严的盟约，我们谨以谦卑的心情， 祈求祢垂怜已亡众人， 尤其是刚去世的</a:t>
            </a:r>
            <a:r>
              <a:rPr lang="en-SG" altLang="zh-CN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xxx</a:t>
            </a:r>
            <a:r>
              <a:rPr lang="zh-CN" altLang="en-US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兄弟</a:t>
            </a:r>
            <a:r>
              <a:rPr lang="en-SG" altLang="zh-CN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姐妹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，解脱他们一切罪恶的束缚， 与祢及诸圣人同享喜乐。</a:t>
            </a:r>
            <a:endParaRPr lang="en-SG" altLang="zh-CN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SG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领：第四祈求：追念耶稣受人唾辱。</a:t>
            </a:r>
            <a:endParaRPr lang="en-SG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耶稣，我们心泉的喜悦，祢的圣容素为天使瞻仰，竟也遭受唾辱。因祢无限的容忍，我们谨以谦卑的心情，祈求祢垂怜已亡众人，尤其是刚去世的</a:t>
            </a:r>
            <a:r>
              <a:rPr lang="en-SG" altLang="zh-CN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xxx</a:t>
            </a:r>
            <a:r>
              <a:rPr lang="zh-CN" altLang="en-US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兄弟</a:t>
            </a:r>
            <a:r>
              <a:rPr lang="en-SG" altLang="zh-CN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姐妹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，使他们在天上，分享祢圣容的光辉。</a:t>
            </a:r>
            <a:endParaRPr lang="en-SG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SG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DA9598-4328-40C9-B3DC-B3E5EE63F7D1}"/>
              </a:ext>
            </a:extLst>
          </p:cNvPr>
          <p:cNvSpPr txBox="1"/>
          <p:nvPr/>
        </p:nvSpPr>
        <p:spPr>
          <a:xfrm>
            <a:off x="270214" y="49371"/>
            <a:ext cx="10118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7. 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追念耶稣受难，为亡者七项祈求</a:t>
            </a:r>
            <a:endParaRPr lang="en-US" altLang="zh-CN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E30F1-FB0F-489E-AA4C-3F1A8DC7A8B8}"/>
              </a:ext>
            </a:extLst>
          </p:cNvPr>
          <p:cNvSpPr txBox="1"/>
          <p:nvPr/>
        </p:nvSpPr>
        <p:spPr>
          <a:xfrm>
            <a:off x="11123628" y="16968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b="1" dirty="0"/>
              <a:t>2 </a:t>
            </a:r>
            <a:r>
              <a:rPr lang="en-US" b="1" dirty="0"/>
              <a:t>of 4</a:t>
            </a:r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3864554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62FF33-6D6C-43C0-8CA7-0C78532940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330E15-C3E1-4DFB-98AB-370079FB9E6F}"/>
              </a:ext>
            </a:extLst>
          </p:cNvPr>
          <p:cNvSpPr txBox="1"/>
          <p:nvPr/>
        </p:nvSpPr>
        <p:spPr>
          <a:xfrm>
            <a:off x="270214" y="49371"/>
            <a:ext cx="10118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7. 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追念耶稣受难，为亡者七项祈求</a:t>
            </a:r>
            <a:endParaRPr lang="en-US" altLang="zh-CN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9F31A5-7A23-440A-9181-7D681622B4AB}"/>
              </a:ext>
            </a:extLst>
          </p:cNvPr>
          <p:cNvSpPr txBox="1"/>
          <p:nvPr/>
        </p:nvSpPr>
        <p:spPr>
          <a:xfrm>
            <a:off x="367645" y="769934"/>
            <a:ext cx="118243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领：第五祈求：追念耶稣头戴茨冠 。</a:t>
            </a:r>
            <a:endParaRPr lang="en-SG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耶稣，我们的光荣之冠， 因为我们的骄傲，祢受尽鞭打及戴茨冠之苦。因祢无限谦虚，我们谨以谦卑的心情，祈求祢垂怜已亡众人，尤其是刚去世的</a:t>
            </a:r>
            <a:r>
              <a:rPr lang="en-SG" altLang="zh-CN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xxx</a:t>
            </a:r>
            <a:r>
              <a:rPr lang="zh-CN" altLang="en-US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兄弟</a:t>
            </a:r>
            <a:r>
              <a:rPr lang="en-SG" altLang="zh-CN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姐妹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，使他们在天上，戴上永生的仁爱荣冠 。</a:t>
            </a:r>
            <a:endParaRPr lang="en-SG" altLang="zh-CN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SG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领：第六祈求：追念耶稣被判死刑。</a:t>
            </a:r>
            <a:endParaRPr lang="en-SG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耶稣，我们的判官和辩护者，祢曾被不公正地判处死刑，以宽赦我们的永罚。因祢无限慈爱，我们谨以谦卑的心情，祈求祢垂怜已亡众人，尤其是刚去世的</a:t>
            </a:r>
            <a:r>
              <a:rPr lang="en-SG" altLang="zh-CN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xxx</a:t>
            </a:r>
            <a:r>
              <a:rPr lang="zh-CN" altLang="en-US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兄弟</a:t>
            </a:r>
            <a:r>
              <a:rPr lang="en-SG" altLang="zh-CN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姐妹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，使他们早日分享天主光荣之国。</a:t>
            </a:r>
            <a:endParaRPr lang="en-US" altLang="zh-CN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E3B41E-42EC-4FB2-9A73-011750942D0D}"/>
              </a:ext>
            </a:extLst>
          </p:cNvPr>
          <p:cNvSpPr txBox="1"/>
          <p:nvPr/>
        </p:nvSpPr>
        <p:spPr>
          <a:xfrm>
            <a:off x="11123628" y="16968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b="1" dirty="0"/>
              <a:t>3 </a:t>
            </a:r>
            <a:r>
              <a:rPr lang="en-US" b="1" dirty="0"/>
              <a:t>of 4</a:t>
            </a:r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1655255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6879" y="0"/>
            <a:ext cx="912663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004443" y="3"/>
            <a:ext cx="8191500" cy="6323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3900" b="1" dirty="0">
                <a:latin typeface="KaiTi" panose="02010609060101010101" pitchFamily="49" charset="-122"/>
                <a:ea typeface="KaiTi" panose="02010609060101010101" pitchFamily="49" charset="-122"/>
              </a:rPr>
              <a:t>我的牧人</a:t>
            </a:r>
            <a:endParaRPr lang="en-US" altLang="zh-CN" sz="39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上主是我的牧人 我什么也不缺</a:t>
            </a:r>
            <a:endParaRPr lang="en-SG" altLang="zh-CN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天主引导我们跟随祂  走正义的道路</a:t>
            </a:r>
            <a:endParaRPr lang="en-SG" altLang="zh-CN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虽令我行死荫志幽谷  我也无畏惧</a:t>
            </a:r>
            <a:endParaRPr lang="en-SG" altLang="zh-CN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因为主与我同在一起  </a:t>
            </a:r>
            <a:endParaRPr lang="en-SG" altLang="zh-CN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上主真是我的善牧</a:t>
            </a:r>
            <a:endParaRPr lang="en-US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1/2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SG" altLang="en-US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5642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62FF33-6D6C-43C0-8CA7-0C78532940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064AFF-C011-48D3-9D2B-AEBF61738550}"/>
              </a:ext>
            </a:extLst>
          </p:cNvPr>
          <p:cNvSpPr txBox="1"/>
          <p:nvPr/>
        </p:nvSpPr>
        <p:spPr>
          <a:xfrm>
            <a:off x="270214" y="49371"/>
            <a:ext cx="10118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7. 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追念耶稣受难，为亡者七项祈求</a:t>
            </a:r>
            <a:endParaRPr lang="en-US" altLang="zh-CN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992F64-1EEC-41B8-82D3-FB026E62E962}"/>
              </a:ext>
            </a:extLst>
          </p:cNvPr>
          <p:cNvSpPr txBox="1"/>
          <p:nvPr/>
        </p:nvSpPr>
        <p:spPr>
          <a:xfrm>
            <a:off x="270214" y="666244"/>
            <a:ext cx="119217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领：第七祈求：追念耶稣复活升天。</a:t>
            </a:r>
            <a:endParaRPr lang="en-SG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耶稣，我们的安慰和希望， 通过复活 ，祢战胜了死亡， 又荣升天堂，为祢的仆人，预备居所。因祢光荣的升天，我们谨以谦卑的心情，祈求祢垂怜已亡众人，尤其是刚去世的</a:t>
            </a:r>
            <a:r>
              <a:rPr lang="en-SG" altLang="zh-CN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xxx</a:t>
            </a:r>
            <a:r>
              <a:rPr lang="zh-CN" altLang="en-US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兄弟</a:t>
            </a:r>
            <a:r>
              <a:rPr lang="en-SG" altLang="zh-CN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姐妹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，使他们欣闻光荣的喜讯：来吧！我父所喜爱的，享有自创以来，就为你们预备天国吧！</a:t>
            </a:r>
            <a:endParaRPr lang="en-SG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SG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11A35A-2F9C-498B-ABFD-ECCDE2DE6F56}"/>
              </a:ext>
            </a:extLst>
          </p:cNvPr>
          <p:cNvSpPr txBox="1"/>
          <p:nvPr/>
        </p:nvSpPr>
        <p:spPr>
          <a:xfrm>
            <a:off x="11123628" y="16968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b="1" dirty="0"/>
              <a:t>4 </a:t>
            </a:r>
            <a:r>
              <a:rPr lang="en-US" b="1" dirty="0"/>
              <a:t>of 4</a:t>
            </a:r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3875272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62FF33-6D6C-43C0-8CA7-0C78532940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3B5700-0C2C-46B9-AFEC-07BEC2BC9DE7}"/>
              </a:ext>
            </a:extLst>
          </p:cNvPr>
          <p:cNvSpPr txBox="1"/>
          <p:nvPr/>
        </p:nvSpPr>
        <p:spPr>
          <a:xfrm>
            <a:off x="306566" y="562547"/>
            <a:ext cx="1188543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领：天主，我们的慈父！祢创造了我们，又许给我们永生。求祢恩赐亡者，</a:t>
            </a:r>
            <a:endParaRPr lang="en-SG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SG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永远的安息，也教我们日后，与他在天乡相聚。我们同声祈祷。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答：求主俯听我们。</a:t>
            </a:r>
            <a:endParaRPr lang="en-SG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SG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领：主耶稣！祢是生命与复活，求祢恩赐亡者得享常生，也使我们渴望日</a:t>
            </a:r>
            <a:endParaRPr lang="en-SG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SG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后复活的特恩。我们同声祈祷。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答：求主俯听我们。</a:t>
            </a:r>
            <a:endParaRPr lang="en-SG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SG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领：主，耶稣！祢在天父的寓所，为我们准备了地方，使我们日后，与祢</a:t>
            </a:r>
            <a:endParaRPr lang="en-SG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SG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朝夕共处。求祢引领亡者，进入天父之家，也使我们能常常向往天乡。</a:t>
            </a:r>
            <a:endParaRPr lang="en-SG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 我们同声祈祷。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答：求主俯听我们。</a:t>
            </a:r>
            <a:endParaRPr lang="en-SG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C5346A-DA38-4D9A-A29C-C910CFE167C5}"/>
              </a:ext>
            </a:extLst>
          </p:cNvPr>
          <p:cNvSpPr txBox="1"/>
          <p:nvPr/>
        </p:nvSpPr>
        <p:spPr>
          <a:xfrm>
            <a:off x="175944" y="49371"/>
            <a:ext cx="675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8. 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亡者祈祷文</a:t>
            </a:r>
            <a:endParaRPr lang="en-US" altLang="zh-CN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65BBDD-3874-47AE-A548-87CD5346C8AC}"/>
              </a:ext>
            </a:extLst>
          </p:cNvPr>
          <p:cNvSpPr txBox="1"/>
          <p:nvPr/>
        </p:nvSpPr>
        <p:spPr>
          <a:xfrm>
            <a:off x="11123628" y="16968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b="1" dirty="0"/>
              <a:t>1 </a:t>
            </a:r>
            <a:r>
              <a:rPr lang="en-US" b="1" dirty="0"/>
              <a:t>of 3</a:t>
            </a:r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453869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62FF33-6D6C-43C0-8CA7-0C78532940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C5346A-DA38-4D9A-A29C-C910CFE167C5}"/>
              </a:ext>
            </a:extLst>
          </p:cNvPr>
          <p:cNvSpPr txBox="1"/>
          <p:nvPr/>
        </p:nvSpPr>
        <p:spPr>
          <a:xfrm>
            <a:off x="175944" y="49371"/>
            <a:ext cx="675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8. 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亡者祈祷文</a:t>
            </a:r>
            <a:endParaRPr lang="en-US" altLang="zh-CN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0E4708-1668-4995-A9CF-C228FA981937}"/>
              </a:ext>
            </a:extLst>
          </p:cNvPr>
          <p:cNvSpPr txBox="1"/>
          <p:nvPr/>
        </p:nvSpPr>
        <p:spPr>
          <a:xfrm>
            <a:off x="263951" y="562546"/>
            <a:ext cx="1175210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领：主，耶稣！祢为我们忍受了痛苦和死亡，使我们获得幸福和永恒的生</a:t>
            </a:r>
            <a:endParaRPr lang="en-SG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SG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命。求祢恩赐亡者，永生的幸福；也使所有悲伤者，获得慰藉。</a:t>
            </a:r>
            <a:endParaRPr lang="en-SG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 我们同声祈祷。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答：求主俯听我们。</a:t>
            </a:r>
            <a:endParaRPr lang="en-SG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SG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领：主，耶稣！天主的羔羊！祢曾邀请我们，参与天父摆设的婚宴。请祢</a:t>
            </a:r>
            <a:endParaRPr lang="en-SG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SG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引领亡者，参与祢的盛宴，也使我们日后，进入天国，共享永福。</a:t>
            </a:r>
            <a:endParaRPr lang="en-SG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 我们同声祈祷。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答：求主俯听我们。</a:t>
            </a:r>
            <a:endParaRPr lang="en-SG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SG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zh-CN" altLang="en-US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SG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88A314-3DA7-4518-94DC-90DA2B4CB19A}"/>
              </a:ext>
            </a:extLst>
          </p:cNvPr>
          <p:cNvSpPr txBox="1"/>
          <p:nvPr/>
        </p:nvSpPr>
        <p:spPr>
          <a:xfrm>
            <a:off x="11123628" y="16968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b="1" dirty="0"/>
              <a:t>2 </a:t>
            </a:r>
            <a:r>
              <a:rPr lang="en-US" b="1" dirty="0"/>
              <a:t>of 3</a:t>
            </a:r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298298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62FF33-6D6C-43C0-8CA7-0C78532940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15AAB5-6A31-4A6A-8F09-B3B6FB9B07E7}"/>
              </a:ext>
            </a:extLst>
          </p:cNvPr>
          <p:cNvSpPr txBox="1"/>
          <p:nvPr/>
        </p:nvSpPr>
        <p:spPr>
          <a:xfrm>
            <a:off x="175944" y="49371"/>
            <a:ext cx="675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8. 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亡者祈祷文</a:t>
            </a:r>
            <a:endParaRPr lang="en-US" altLang="zh-CN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16A59B-D076-41ED-968E-3A8956E8783C}"/>
              </a:ext>
            </a:extLst>
          </p:cNvPr>
          <p:cNvSpPr txBox="1"/>
          <p:nvPr/>
        </p:nvSpPr>
        <p:spPr>
          <a:xfrm>
            <a:off x="175944" y="637959"/>
            <a:ext cx="117395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领：乐于宽恕和救助罪人的天主！恳求祢大发慈悲，恩赐一切去世的教友，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 尤其是刚去世的</a:t>
            </a:r>
            <a:r>
              <a:rPr lang="en-SG" altLang="zh-CN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xxx</a:t>
            </a:r>
            <a:r>
              <a:rPr lang="zh-CN" altLang="en-US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兄弟</a:t>
            </a:r>
            <a:r>
              <a:rPr lang="en-SG" altLang="zh-CN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姐妹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，赖圣母玛利亚及诸圣人的转求，早日</a:t>
            </a:r>
            <a:endParaRPr lang="en-SG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SG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加入他们的行列，共享天国。以上所求是靠我们的主基督。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答：阿们。</a:t>
            </a:r>
            <a:endParaRPr lang="en-SG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SG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1E5C96-C39C-405D-BD12-E718C15BE7EE}"/>
              </a:ext>
            </a:extLst>
          </p:cNvPr>
          <p:cNvSpPr txBox="1"/>
          <p:nvPr/>
        </p:nvSpPr>
        <p:spPr>
          <a:xfrm>
            <a:off x="11123628" y="16968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b="1" dirty="0"/>
              <a:t>3 </a:t>
            </a:r>
            <a:r>
              <a:rPr lang="en-US" b="1" dirty="0"/>
              <a:t>of 3</a:t>
            </a:r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2871848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62FF33-6D6C-43C0-8CA7-0C78532940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BCC798-1C48-4B29-8C26-27D31A65C1F7}"/>
              </a:ext>
            </a:extLst>
          </p:cNvPr>
          <p:cNvSpPr txBox="1"/>
          <p:nvPr/>
        </p:nvSpPr>
        <p:spPr>
          <a:xfrm>
            <a:off x="391407" y="566665"/>
            <a:ext cx="117220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领：我们遵从救主的训示，满怀依恃之情，为亡者向天父祈祷：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答：我们的天父，愿祢的名受显扬，愿祢的国来临，</a:t>
            </a:r>
            <a:b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 愿祢的旨意奉行在人间，如同在天上。</a:t>
            </a:r>
            <a:b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求祢今天赏给我们日用的食粮，</a:t>
            </a:r>
            <a:b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求祢宽恕我们的罪过，如同我们宽恕别人一样，</a:t>
            </a:r>
            <a:b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不要让我们陷于诱惑，但救我们免于凶恶。</a:t>
            </a:r>
            <a:endParaRPr lang="en-US" altLang="zh-CN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SG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领：上主！求祢对这位去世的仆人，</a:t>
            </a:r>
            <a:r>
              <a:rPr lang="en-SG" altLang="zh-CN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xx</a:t>
            </a:r>
            <a:r>
              <a:rPr lang="zh-CN" altLang="en-US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兄弟</a:t>
            </a:r>
            <a:r>
              <a:rPr lang="en-SG" altLang="zh-CN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姐妹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，广施慈恩，愿她仰赖</a:t>
            </a:r>
            <a:endParaRPr lang="en-SG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SG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祢的仁慈，加入天上神圣的行列。以上所求，是靠我们的主基督。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答：阿们</a:t>
            </a:r>
            <a:endParaRPr lang="en-US" altLang="zh-CN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SG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28376-32F6-4166-A9C9-8656FCF75A5A}"/>
              </a:ext>
            </a:extLst>
          </p:cNvPr>
          <p:cNvSpPr txBox="1"/>
          <p:nvPr/>
        </p:nvSpPr>
        <p:spPr>
          <a:xfrm>
            <a:off x="293391" y="8549"/>
            <a:ext cx="5932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9. 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天主经</a:t>
            </a:r>
            <a:endParaRPr lang="en-US" altLang="zh-CN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2494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62FF33-6D6C-43C0-8CA7-0C78532940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E6A6C7-52A8-4F72-BD63-01103A032905}"/>
              </a:ext>
            </a:extLst>
          </p:cNvPr>
          <p:cNvSpPr txBox="1"/>
          <p:nvPr/>
        </p:nvSpPr>
        <p:spPr>
          <a:xfrm>
            <a:off x="306566" y="670361"/>
            <a:ext cx="117785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领：主，求祢赐给他永生。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答：并求祢以永远的光辉照耀他。</a:t>
            </a:r>
            <a:endParaRPr lang="en-US" altLang="zh-CN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SG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领：愿</a:t>
            </a:r>
            <a:r>
              <a:rPr lang="en-SG" altLang="zh-CN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x</a:t>
            </a:r>
            <a:r>
              <a:rPr lang="zh-CN" altLang="en-US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兄弟</a:t>
            </a:r>
            <a:r>
              <a:rPr lang="en-SG" altLang="zh-CN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姐妹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的灵魂及诸已亡信友的灵魂，赖天主的仁慈，息止安所。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答：阿们。</a:t>
            </a:r>
            <a:endParaRPr lang="en-US" altLang="zh-CN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SG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8354CF-E1EE-41C9-9903-747539A5D302}"/>
              </a:ext>
            </a:extLst>
          </p:cNvPr>
          <p:cNvSpPr txBox="1"/>
          <p:nvPr/>
        </p:nvSpPr>
        <p:spPr>
          <a:xfrm>
            <a:off x="208550" y="8549"/>
            <a:ext cx="5932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10. 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礼成</a:t>
            </a:r>
            <a:endParaRPr lang="en-US" altLang="zh-CN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67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62FF33-6D6C-43C0-8CA7-0C78532940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CD46DC-7C1E-49BB-855C-3D2010B6AE95}"/>
              </a:ext>
            </a:extLst>
          </p:cNvPr>
          <p:cNvSpPr/>
          <p:nvPr/>
        </p:nvSpPr>
        <p:spPr>
          <a:xfrm>
            <a:off x="445428" y="160257"/>
            <a:ext cx="7246844" cy="473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  <a:cs typeface="SimSun" panose="02010600030101010101" pitchFamily="2" charset="-122"/>
              </a:rPr>
              <a:t>奇异恩典</a:t>
            </a:r>
            <a:endParaRPr lang="en-SG" altLang="zh-CN" sz="3600" b="1" dirty="0">
              <a:latin typeface="KaiTi" panose="02010609060101010101" pitchFamily="49" charset="-122"/>
              <a:ea typeface="KaiTi" panose="02010609060101010101" pitchFamily="49" charset="-122"/>
              <a:cs typeface="SimSun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24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  <a:cs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  <a:cs typeface="SimSun" panose="02010600030101010101" pitchFamily="2" charset="-122"/>
              </a:rPr>
              <a:t>1.	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cs typeface="SimSun" panose="02010600030101010101" pitchFamily="2" charset="-122"/>
              </a:rPr>
              <a:t>奇异恩典，何等甘甜，我罪已得赦免；</a:t>
            </a:r>
            <a:r>
              <a:rPr lang="en-US" sz="3200" b="1" dirty="0">
                <a:latin typeface="KaiTi" panose="02010609060101010101" pitchFamily="49" charset="-122"/>
                <a:ea typeface="KaiTi" panose="02010609060101010101" pitchFamily="49" charset="-122"/>
                <a:cs typeface="SimSun" panose="02010600030101010101" pitchFamily="2" charset="-122"/>
              </a:rPr>
              <a:t> </a:t>
            </a:r>
            <a:endParaRPr lang="en-US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189">
              <a:lnSpc>
                <a:spcPct val="150000"/>
              </a:lnSpc>
            </a:pP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cs typeface="SimSun" panose="02010600030101010101" pitchFamily="2" charset="-122"/>
              </a:rPr>
              <a:t>前我失丧，今被寻回，瞎眼今得看见。</a:t>
            </a:r>
            <a:endParaRPr lang="en-SG" altLang="zh-CN" sz="3200" b="1" dirty="0">
              <a:latin typeface="KaiTi" panose="02010609060101010101" pitchFamily="49" charset="-122"/>
              <a:ea typeface="KaiTi" panose="02010609060101010101" pitchFamily="49" charset="-122"/>
              <a:cs typeface="SimSun" panose="02010600030101010101" pitchFamily="2" charset="-122"/>
            </a:endParaRPr>
          </a:p>
          <a:p>
            <a:pPr marL="457189">
              <a:lnSpc>
                <a:spcPct val="150000"/>
              </a:lnSpc>
            </a:pPr>
            <a:endParaRPr lang="en-US" altLang="zh-CN" b="1" dirty="0">
              <a:latin typeface="KaiTi" panose="02010609060101010101" pitchFamily="49" charset="-122"/>
              <a:ea typeface="KaiTi" panose="02010609060101010101" pitchFamily="49" charset="-122"/>
              <a:cs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KaiTi" panose="02010609060101010101" pitchFamily="49" charset="-122"/>
                <a:ea typeface="KaiTi" panose="02010609060101010101" pitchFamily="49" charset="-122"/>
                <a:cs typeface="SimSun" panose="02010600030101010101" pitchFamily="2" charset="-122"/>
              </a:rPr>
              <a:t>2.	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cs typeface="SimSun" panose="02010600030101010101" pitchFamily="2" charset="-122"/>
              </a:rPr>
              <a:t>如此恩典，使我敬畏，使我心得安慰；</a:t>
            </a:r>
            <a:r>
              <a:rPr lang="en-US" sz="3200" b="1" dirty="0">
                <a:latin typeface="KaiTi" panose="02010609060101010101" pitchFamily="49" charset="-122"/>
                <a:ea typeface="KaiTi" panose="02010609060101010101" pitchFamily="49" charset="-122"/>
                <a:cs typeface="SimSun" panose="02010600030101010101" pitchFamily="2" charset="-122"/>
              </a:rPr>
              <a:t> </a:t>
            </a:r>
            <a:endParaRPr lang="en-US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189">
              <a:lnSpc>
                <a:spcPct val="150000"/>
              </a:lnSpc>
            </a:pP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cs typeface="SimSun" panose="02010600030101010101" pitchFamily="2" charset="-122"/>
              </a:rPr>
              <a:t>初信之时，我蒙恩惠，真是何等宝贵。</a:t>
            </a:r>
            <a:endParaRPr lang="en-US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1764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6879" y="0"/>
            <a:ext cx="912663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004443" y="3"/>
            <a:ext cx="8191500" cy="6323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3900" b="1" dirty="0">
                <a:latin typeface="KaiTi" panose="02010609060101010101" pitchFamily="49" charset="-122"/>
                <a:ea typeface="KaiTi" panose="02010609060101010101" pitchFamily="49" charset="-122"/>
              </a:rPr>
              <a:t>我的牧人</a:t>
            </a:r>
            <a:endParaRPr lang="en-US" altLang="zh-CN" sz="39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上主是我的牧人 我什么也不缺</a:t>
            </a:r>
            <a:endParaRPr lang="en-SG" altLang="zh-CN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祢的牧杖跟随我左右  成为我灵之慰</a:t>
            </a:r>
            <a:endParaRPr lang="en-SG" altLang="zh-CN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在我的众仇的面前  祢位我设宴席</a:t>
            </a:r>
            <a:endParaRPr lang="en-SG" altLang="zh-CN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圣油抹在我的额头上  </a:t>
            </a:r>
            <a:endParaRPr lang="en-SG" altLang="zh-CN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杯爵中洋溢着甘饴</a:t>
            </a:r>
            <a:endParaRPr lang="en-SG" altLang="zh-CN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2/2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SG" altLang="en-US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971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116C10-B65E-447B-B4A9-EDFD744728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419E3E-675D-475B-8819-6C80AAE9237B}"/>
              </a:ext>
            </a:extLst>
          </p:cNvPr>
          <p:cNvSpPr txBox="1"/>
          <p:nvPr/>
        </p:nvSpPr>
        <p:spPr>
          <a:xfrm>
            <a:off x="464413" y="103033"/>
            <a:ext cx="2222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1.  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导言</a:t>
            </a:r>
            <a:endParaRPr lang="en-US" altLang="zh-CN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D6700F-4D66-47CE-BC1B-65DAB05F32AC}"/>
              </a:ext>
            </a:extLst>
          </p:cNvPr>
          <p:cNvSpPr txBox="1"/>
          <p:nvPr/>
        </p:nvSpPr>
        <p:spPr>
          <a:xfrm>
            <a:off x="328773" y="719097"/>
            <a:ext cx="11863227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领： 愿天主，我们的主，耶稣基督之父受赞美，</a:t>
            </a:r>
            <a:r>
              <a:rPr lang="en-US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祂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是我们的慈父，施予  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各种安慰的天主，我们无论在什么忧苦中，</a:t>
            </a:r>
            <a:r>
              <a:rPr lang="en-US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祂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都会眷顾我们。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答： 愿天主永受赞美。</a:t>
            </a:r>
            <a:endParaRPr lang="en-US" altLang="zh-CN" sz="2800" b="1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0"/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领： 各位教友：</a:t>
            </a:r>
            <a:r>
              <a:rPr lang="en-US" altLang="en-US" sz="28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我们的主，耶稣曾经说过：那里有几个人在一起祈祷</a:t>
            </a:r>
            <a:r>
              <a:rPr lang="en-US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</a:p>
          <a:p>
            <a:pPr lvl="0"/>
            <a:r>
              <a:rPr lang="en-US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  </a:t>
            </a:r>
            <a:r>
              <a:rPr lang="en-US" altLang="en-US" sz="28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祂就在他们中间。今天我们聚在一起，为这位新亡者祈祷，耶稣也</a:t>
            </a:r>
            <a:endParaRPr lang="en-US" altLang="en-US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0"/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  </a:t>
            </a:r>
            <a:r>
              <a:rPr lang="en-US" altLang="en-US" sz="28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在我们中间</a:t>
            </a:r>
            <a:r>
              <a:rPr lang="en-US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br>
              <a:rPr lang="en-US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  </a:t>
            </a:r>
            <a:r>
              <a:rPr lang="en-US" altLang="en-US" sz="28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现在，我们为刚去世的</a:t>
            </a:r>
            <a:r>
              <a:rPr lang="en-SG" altLang="zh-CN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xx</a:t>
            </a:r>
            <a:r>
              <a:rPr lang="zh-CN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兄弟</a:t>
            </a:r>
            <a:r>
              <a:rPr lang="en-SG" altLang="zh-CN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en-US" altLang="en-US" sz="2800" b="1" dirty="0" err="1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姐妹</a:t>
            </a:r>
            <a:r>
              <a:rPr lang="en-US" altLang="en-US" sz="28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，诚恳地祈祷，求天主赏赐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他</a:t>
            </a:r>
            <a:r>
              <a:rPr lang="en-US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在</a:t>
            </a:r>
          </a:p>
          <a:p>
            <a:pPr lvl="0"/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  </a:t>
            </a:r>
            <a:r>
              <a:rPr lang="en-US" altLang="en-US" sz="28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此尘世生命终结之后，回到天父的家乡，获享永生。因为我们相信</a:t>
            </a:r>
            <a:r>
              <a:rPr lang="en-US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</a:p>
          <a:p>
            <a:pPr lvl="0"/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  </a:t>
            </a:r>
            <a:r>
              <a:rPr lang="en-US" altLang="en-US" sz="28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死亡并非生命的终结，而是进入永生的门径；为信仰基督的人，死亡</a:t>
            </a:r>
            <a:endParaRPr lang="en-US" altLang="en-US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0"/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  </a:t>
            </a:r>
            <a:r>
              <a:rPr lang="en-US" altLang="en-US" sz="28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只是生命的改变，并非毁灭，在基督再度来临的时候，死去的人，都</a:t>
            </a:r>
            <a:endParaRPr lang="en-US" altLang="en-US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0"/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  </a:t>
            </a:r>
            <a:r>
              <a:rPr lang="en-US" altLang="en-US" sz="28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将复活</a:t>
            </a:r>
            <a:r>
              <a:rPr lang="en-US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  <a:p>
            <a:pPr lvl="0"/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  现在，我们一起呼求仁慈的天主，眷顾刚去世的</a:t>
            </a:r>
            <a:r>
              <a:rPr lang="en-SG" altLang="zh-CN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xx</a:t>
            </a:r>
            <a:r>
              <a:rPr lang="zh-CN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兄弟</a:t>
            </a:r>
            <a:r>
              <a:rPr lang="en-SG" altLang="zh-CN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en-US" altLang="en-US" sz="2800" b="1" dirty="0" err="1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姐妹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en-US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0"/>
            <a:r>
              <a:rPr lang="en-US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       </a:t>
            </a:r>
            <a:br>
              <a:rPr lang="en-US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endParaRPr lang="en-US" altLang="en-US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299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116C10-B65E-447B-B4A9-EDFD744728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FB6E22-8A63-4978-940F-72030407EADB}"/>
              </a:ext>
            </a:extLst>
          </p:cNvPr>
          <p:cNvSpPr txBox="1"/>
          <p:nvPr/>
        </p:nvSpPr>
        <p:spPr>
          <a:xfrm>
            <a:off x="509941" y="90154"/>
            <a:ext cx="336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2. 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集祷经</a:t>
            </a:r>
            <a:endParaRPr lang="en-US" altLang="zh-CN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AD2342-D571-4F35-A577-3107554AFB62}"/>
              </a:ext>
            </a:extLst>
          </p:cNvPr>
          <p:cNvSpPr txBox="1"/>
          <p:nvPr/>
        </p:nvSpPr>
        <p:spPr>
          <a:xfrm>
            <a:off x="431516" y="630281"/>
            <a:ext cx="1176048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领：请大家祈祷：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（默祷片刻）</a:t>
            </a:r>
            <a:endParaRPr lang="en-US" altLang="zh-CN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2800" dirty="0"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慈悲的天父，施予一切安慰的天主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!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祢以永恒的爱，爱护我们；祢使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 死亡的阴影，转变为生命的曙光；求祢垂顾这些在苦难中悲伤的人们，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 赐给他们力量，克服一切现世的痛苦和悲伤。同时，由于祢的圣子以</a:t>
            </a:r>
            <a:endParaRPr lang="en-SG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 祂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的圣死摧毁了死亡，并以复活恢复了生命。求祢使我们跟随</a:t>
            </a:r>
            <a:r>
              <a:rPr lang="en-US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祂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走尽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 人生的旅程，将来与我们的兄弟姐妹，在天乡欢聚，共享永福。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 以上所求，是靠我们的主基督。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答：阿们。</a:t>
            </a:r>
            <a:endParaRPr lang="en-US" altLang="zh-CN" sz="2800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0"/>
            <a:r>
              <a:rPr lang="en-US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       </a:t>
            </a:r>
            <a:br>
              <a:rPr lang="en-US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endParaRPr lang="en-US" altLang="en-US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2514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9D13A4-4822-4DAD-AABB-F210BFBF0E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192FA6-DA00-4765-B6BF-483A9EF45774}"/>
              </a:ext>
            </a:extLst>
          </p:cNvPr>
          <p:cNvSpPr txBox="1"/>
          <p:nvPr/>
        </p:nvSpPr>
        <p:spPr>
          <a:xfrm>
            <a:off x="530593" y="-12879"/>
            <a:ext cx="3013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3. 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读经</a:t>
            </a:r>
            <a:endParaRPr lang="en-US" altLang="zh-CN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700937-64FF-4072-9921-934825889B94}"/>
              </a:ext>
            </a:extLst>
          </p:cNvPr>
          <p:cNvSpPr txBox="1"/>
          <p:nvPr/>
        </p:nvSpPr>
        <p:spPr>
          <a:xfrm>
            <a:off x="452064" y="568911"/>
            <a:ext cx="11739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恭读圣保禄宗徒至罗马人书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弟兄们：我们受过洗，归于基督耶稣的人，不就是受洗归于</a:t>
            </a:r>
            <a:r>
              <a:rPr lang="en-US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祂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的死亡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吗？我们藉着洗礼，已归于死亡，与</a:t>
            </a:r>
            <a:r>
              <a:rPr lang="en-US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祂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同葬了，为的是基督怎样藉着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父的光荣，从死亡中复活了，我们也怎样在新生活中度生。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所以，如果我们与基督同死，我们相信也要与</a:t>
            </a:r>
            <a:r>
              <a:rPr lang="en-US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祂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同生，因为我们知道： 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基督即从死者中复活，就不再死，死亡不能再统治</a:t>
            </a:r>
            <a:r>
              <a:rPr lang="en-US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祂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了。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上主的圣言。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答：感谢天主</a:t>
            </a:r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176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9D13A4-4822-4DAD-AABB-F210BFBF0E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6142A5-6DD0-4B69-874C-163DAEEB97D2}"/>
              </a:ext>
            </a:extLst>
          </p:cNvPr>
          <p:cNvSpPr txBox="1"/>
          <p:nvPr/>
        </p:nvSpPr>
        <p:spPr>
          <a:xfrm>
            <a:off x="335381" y="-12879"/>
            <a:ext cx="3013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4. 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答唱咏</a:t>
            </a:r>
            <a:endParaRPr lang="en-US" altLang="zh-CN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7CAE5-1666-4633-9F75-36DE2596446F}"/>
              </a:ext>
            </a:extLst>
          </p:cNvPr>
          <p:cNvSpPr txBox="1"/>
          <p:nvPr/>
        </p:nvSpPr>
        <p:spPr>
          <a:xfrm>
            <a:off x="335382" y="568911"/>
            <a:ext cx="118566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领：上主富于仁爱宽恕，</a:t>
            </a:r>
            <a:r>
              <a:rPr lang="en-US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祂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没有按我们的罪恶处罚我们。</a:t>
            </a:r>
            <a:endParaRPr lang="en-US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答：上主富于仁爱宽恕</a:t>
            </a:r>
            <a:r>
              <a:rPr lang="zh-CN" altLang="en-US" sz="2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sz="28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       </a:t>
            </a:r>
            <a:br>
              <a:rPr lang="en-US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领：就如父亲怎样怜爱自己的儿女们，上主也怎样怜爱敬畏</a:t>
            </a:r>
            <a:r>
              <a:rPr lang="en-US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祂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的人们。</a:t>
            </a:r>
            <a:endParaRPr lang="en-US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答：上主富于仁爱宽恕</a:t>
            </a:r>
            <a:r>
              <a:rPr lang="zh-CN" altLang="en-US" sz="2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sz="28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0"/>
            <a:endParaRPr lang="en-US" altLang="en-US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领：上主的慈爱永远照顾敬畏</a:t>
            </a:r>
            <a:r>
              <a:rPr lang="en-US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祂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的人，</a:t>
            </a:r>
            <a:r>
              <a:rPr lang="en-US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祂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的正义永远保佑他们的子孙。</a:t>
            </a:r>
            <a:endParaRPr lang="en-US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答：上主富于仁爱宽恕</a:t>
            </a:r>
            <a:r>
              <a:rPr lang="zh-CN" altLang="en-US" sz="2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sz="28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0"/>
            <a:endParaRPr lang="en-US" altLang="en-US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6901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3F6A94-C28E-44BC-AD14-D3FDD345EC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A4B283-1F58-4A65-A829-FD027237FF7B}"/>
              </a:ext>
            </a:extLst>
          </p:cNvPr>
          <p:cNvSpPr txBox="1"/>
          <p:nvPr/>
        </p:nvSpPr>
        <p:spPr>
          <a:xfrm>
            <a:off x="345659" y="-12879"/>
            <a:ext cx="3013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5. 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福音</a:t>
            </a:r>
            <a:endParaRPr lang="en-US" altLang="zh-CN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8AFDDF-A7C6-4AE6-8BF9-A28D81681064}"/>
              </a:ext>
            </a:extLst>
          </p:cNvPr>
          <p:cNvSpPr txBox="1"/>
          <p:nvPr/>
        </p:nvSpPr>
        <p:spPr>
          <a:xfrm>
            <a:off x="407788" y="504515"/>
            <a:ext cx="117842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恭读圣若望福音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玛尔大对耶稣说：“若是祢在这里，我的兄弟决不会死；就是现在，我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也知道，祢无论向天主求什么，天主必要赐给祢。”耶稣对她说：“你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的兄弟必要复活。”玛尔大说：“我知道在末日复活时，他必要复活”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耶稣对她说：“我就是复活、就是生命；信从我的人，即使死了，仍要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活着；凡活着而信从我的人，必永远不死。你信吗？”她回答说：“是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的，主！我信祢是默西亚、天主之子，要来到世界上的那一位。”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基督的福音。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答：基督，我们赞美祢</a:t>
            </a:r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2800" dirty="0">
              <a:solidFill>
                <a:schemeClr val="accent4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2023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408828-C38C-4249-88EF-B9AF2C9253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FD8766-8DD5-484B-B618-CFDF5CAD7BCB}"/>
              </a:ext>
            </a:extLst>
          </p:cNvPr>
          <p:cNvSpPr txBox="1"/>
          <p:nvPr/>
        </p:nvSpPr>
        <p:spPr>
          <a:xfrm>
            <a:off x="6096000" y="795308"/>
            <a:ext cx="1200329" cy="42601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600" b="1" dirty="0">
                <a:latin typeface="KaiTi" panose="02010609060101010101" pitchFamily="49" charset="-122"/>
                <a:ea typeface="KaiTi" panose="02010609060101010101" pitchFamily="49" charset="-122"/>
              </a:rPr>
              <a:t>玫瑰经</a:t>
            </a:r>
            <a:endParaRPr lang="en-SG" sz="6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3A121A-8991-4FB5-9692-EC94587E9E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90" y="77275"/>
            <a:ext cx="557863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4779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1434</TotalTime>
  <Words>3855</Words>
  <Application>Microsoft Office PowerPoint</Application>
  <PresentationFormat>Widescreen</PresentationFormat>
  <Paragraphs>239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KaiTi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神的道路 (1/2)     （5）</dc:title>
  <dc:creator>Rebecca</dc:creator>
  <cp:lastModifiedBy>PANG SHI SU  ESTHER</cp:lastModifiedBy>
  <cp:revision>96</cp:revision>
  <dcterms:created xsi:type="dcterms:W3CDTF">2016-06-30T14:13:56Z</dcterms:created>
  <dcterms:modified xsi:type="dcterms:W3CDTF">2022-05-14T08:34:04Z</dcterms:modified>
</cp:coreProperties>
</file>