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E01"/>
    <a:srgbClr val="049FA7"/>
    <a:srgbClr val="DDFFFF"/>
    <a:srgbClr val="EBFFFF"/>
    <a:srgbClr val="B11200"/>
    <a:srgbClr val="CDFFFF"/>
    <a:srgbClr val="A7FFFF"/>
    <a:srgbClr val="00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7F2F-755D-4688-834B-1FA61D434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AD4FC-EAE9-4636-9C70-0BA1C5BBC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31FC2-6F58-42DA-ADBD-52CA06EE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877E7-4C19-4875-96E8-49FBFCAF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B785B-9C8E-4DBF-B4D2-B5EF71E3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2421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FA05-AC16-4D9F-A213-C529D1A2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245C0-962E-417F-BCFB-E1C1ACD56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09C58-B8EE-4366-ABD4-5AE17A06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92CDA-7EE1-479C-81C4-7E4D4C8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A2DE1-773E-426E-B6A1-AC407CB89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382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70F46-8236-4CA7-9185-B0F343CFB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FF9FD-9A70-4319-94C7-D5EE00807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DDDA2-0A64-4183-BCD1-B652B027E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12E4C-F8C2-44A9-9D9C-13147B5F1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B0808-1F8F-4E37-85D9-16EED169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0022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8B2A5-9066-4856-BD7A-7C316565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CF214-1267-4C6B-BD02-895E0388A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A22E8-32EC-42B6-80E8-85C70D632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4DC55-5ED4-4252-B8DB-E72D976E4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030E8-7BC5-4920-993C-7CDDAC10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069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3E091-1FCA-42BB-AD05-2ECCD743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9A89D-F179-4F9E-8ABE-61AE84B1E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DE9B9-8FE4-400C-9F77-E4DF6C3A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31BF2-A640-4DF8-B6A2-C5935B49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A5E87-00AA-4E18-BE54-2D80733E0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1861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258A-3EFF-4593-BD0D-9064A17B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A6310-BE66-4CDA-B6F0-EB8E1D3BAB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13C4B-B26B-4E8A-B5CC-BA8D20827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F4253-CCB4-4530-982A-C0414F0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E008A-1451-41D5-8970-3E2B7EBAF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57F43-94EA-41A7-B53B-D109DECBC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728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DC6C-8004-424E-B630-9C4A05F06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F3272-8C72-4D3C-8F1E-0562CCF67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5C7D1-32A4-4A6B-852F-BF7750869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E74F7-14CB-44DE-BC9A-C5A861E45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D4BB8A-E91D-4CFB-99B7-0EDE1EBFB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6A778D-B70D-44A8-B16D-11E648D2C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02422C-DBE6-4B4E-B95B-00B5F217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6763D-DDD3-41BA-B566-6675B1C2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092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2966-3693-4A76-8E4B-B11EF484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AB84D8-E4C3-4557-9994-7A4EDEC88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7305A1-162B-4F29-AB05-2BF6B093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F88641-8603-481F-A6F0-BB0F237F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4760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D66D8-704E-4678-B1A8-4BD12716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E79F9-1E58-40F6-922F-47A634126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7F5F7-B758-4C05-A356-CB23AA027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422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E1358-1B60-4186-827A-1893CBA9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D4667-DEC3-4C79-8E62-85B06DBC0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EDCC7-545D-4122-9AA0-058402886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06645-A968-4E3A-9997-60B4BE42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BDD1F-6E6D-4ABA-9D54-94F4C2EC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3ADC-B966-4F7B-AE49-26D23273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7114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609B9-8A6B-4D85-9520-1A48BA51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C3EC5B-1EA5-4685-BC42-2BDE7A570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7159D-5703-4B6A-8590-CB5D78715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8D109-7A14-4ADA-9966-528D431D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C7737-43FE-4337-B65A-1AD913FD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E9B13-51EC-4DE4-AEF8-70274D61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7312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8E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A3348D-2795-4DEE-9F09-EAF04E9BD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20416-437E-4CEE-8BFA-D15D9E16E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C5305-6690-4297-AF36-8BD03750A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948FC-C435-4C24-BD94-F8F8BCD7D749}" type="datetimeFigureOut">
              <a:rPr lang="en-SG" smtClean="0"/>
              <a:t>29/12/2021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C6C30-1E0D-4B32-A9F9-5565173DA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F9524-4A93-4661-8F71-44E4ED50B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052AE-7D65-447E-B713-22AE751F2E4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984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80C550-08A5-4087-ACA4-69CA5ED9AB52}"/>
              </a:ext>
            </a:extLst>
          </p:cNvPr>
          <p:cNvSpPr/>
          <p:nvPr/>
        </p:nvSpPr>
        <p:spPr>
          <a:xfrm>
            <a:off x="6485936" y="0"/>
            <a:ext cx="5706064" cy="6858000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6E3E4D-E323-4007-9532-ED3F067F7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86" y="269053"/>
            <a:ext cx="6153150" cy="64008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00C4CEA-2E61-4BD8-8131-8C1D16311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936" y="296947"/>
            <a:ext cx="5523455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PANG SHI SU  ESTHER</dc:creator>
  <cp:lastModifiedBy>PANG SHI SU  ESTHER</cp:lastModifiedBy>
  <cp:revision>9</cp:revision>
  <dcterms:created xsi:type="dcterms:W3CDTF">2021-12-21T05:36:22Z</dcterms:created>
  <dcterms:modified xsi:type="dcterms:W3CDTF">2021-12-29T07:09:13Z</dcterms:modified>
</cp:coreProperties>
</file>